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89302-23DD-47C6-A2A3-C9D9B60095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140D7-20CF-46EE-A31D-CA9953C85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AC763-AD88-449A-B86F-A2F513629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5DD36-3F7C-48BD-BBD1-E96A1C384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1B23C-6A39-4A4D-BE8E-A30250CEC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1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2D1C-B999-4329-9F78-FAF5549AB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8BC3B-1C1E-4A6D-8CB2-5A4199355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02564-2522-4852-AA6D-ECDE583C9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296FC-C703-418B-9BC4-5A60CC61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C2260-BC2C-45D2-8893-482E40DF0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93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057B5F-7920-4914-9E19-832EAA8FA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89CDF5-69B6-4F45-BE6D-0AE2F13F8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793B-E852-4617-9C3B-0044BF5C5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255C3-63ED-4E9D-97AC-ABC0742A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3A2B4-68B6-411D-82F9-4EA8C54E1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6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0C9A8-CF45-4F64-9AFF-186574727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0DD2D-ECDA-43AA-A3F2-70F3696F1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48236-CB7A-400C-900F-52B68A44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42C5A-3D26-424D-9AE1-D38FDEBFD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AFC03-1A14-413E-85DB-B3D1223CB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43BA-42D3-44F4-8D8E-D6426083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EE73E-340D-4486-9574-A6DE62233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A1F22-34E0-4927-8B1A-300CA81DA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99B5D-8A8A-49FE-BB15-1BFF4CE71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15874-B727-4084-A2FC-1F94963F4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5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CCCF5-4176-4E6D-B030-C4A985B6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C11E3-8878-4031-A7C2-73F3C2BA47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2E217-3E49-4D9D-923D-1A2C5C53A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42A140-5C4B-48DA-862D-7A6E95E03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BB042-0C7B-4429-B8E9-91C2F3B69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A5390-C202-46E9-AF6E-CC14B5D98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1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F91CF-3F58-437B-B590-121B2FD8A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7B0F8-BD4E-4014-8769-5EDE1EB74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210AB7-06BA-4C6B-89A3-2E0CC48D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A44C5-25E3-454F-A07C-CCFCDA7810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6D328C-90E2-4D21-B860-6B36C47CF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42BB2B-6D51-4E1A-915A-40DCDDB4A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29F31-C468-47C3-9FE8-EFADF7A5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71B26C-5049-4024-A0F7-FF1F5192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3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324BA-57D7-409A-B4D4-ED791BF20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EF41B3-DD8E-43B0-BD50-36E2C7F8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67641-3296-4842-A268-FE5896D59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963592-EDAD-40CB-893F-6D9F9E7C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30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9E388-448B-4C15-917F-71A4AC971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787C55-733E-44A0-A926-5BA890AA7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DD906-FEC7-40D7-9C24-FC7F05AB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0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F756-9DC9-4182-BB1C-6DEEE2AF5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F5C72-74EE-4792-B7EC-CC4065F7E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24F14-ADE0-441E-94B8-D4FB0F073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B532F-20BF-48C8-B970-0ED961BB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DD1A63-F152-4057-9E08-03D493E2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4ABF0-E5E2-443E-8562-3F23DFE5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1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8C15C-0B96-473E-8E0E-A78AC050D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9B023E-458B-44C0-9902-04C3D5869A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3C295-1C9A-4CB0-9542-FF3FF0CBD7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5575C1-D004-46BE-9A07-6DBABAEB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57530-C67E-4650-BD63-60236C83C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66F59-D503-4379-AD36-3DECD792E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AD8D3F-93E6-4438-A19C-E4B51F1A9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F38AA-A414-4381-B994-1F930BA96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18087-A24F-486E-BDA3-CD765169F3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A1648-543D-4801-8BAC-C4AA8D78574B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0B850-4BD9-406A-B179-407CDC59C4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2C018-8105-41B9-96EA-DB591FA472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5BFD0-7574-401F-9ED6-0F8974E72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4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7EFF4-5870-4DD3-8495-9CF25A9BA0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72731"/>
            <a:ext cx="9144000" cy="912537"/>
          </a:xfrm>
        </p:spPr>
        <p:txBody>
          <a:bodyPr>
            <a:normAutofit fontScale="90000"/>
          </a:bodyPr>
          <a:lstStyle/>
          <a:p>
            <a:r>
              <a:rPr lang="en-US" dirty="0"/>
              <a:t>MAS Portal Errors</a:t>
            </a:r>
          </a:p>
        </p:txBody>
      </p:sp>
    </p:spTree>
    <p:extLst>
      <p:ext uri="{BB962C8B-B14F-4D97-AF65-F5344CB8AC3E}">
        <p14:creationId xmlns:p14="http://schemas.microsoft.com/office/powerpoint/2010/main" val="420737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64142-85F0-4BB5-9199-A297B77FC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5499"/>
            <a:ext cx="9144000" cy="506136"/>
          </a:xfrm>
        </p:spPr>
        <p:txBody>
          <a:bodyPr>
            <a:noAutofit/>
          </a:bodyPr>
          <a:lstStyle/>
          <a:p>
            <a:r>
              <a:rPr lang="en-US" sz="3000" b="1" dirty="0"/>
              <a:t>Pricing Mismatch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C219BB0-6FBD-4902-B52F-946D005DB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059567"/>
              </p:ext>
            </p:extLst>
          </p:nvPr>
        </p:nvGraphicFramePr>
        <p:xfrm>
          <a:off x="2032000" y="1687075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2308341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9897436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601523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65816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DN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 PAC 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MAS Price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6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4500921924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95147433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$12.90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41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4500905941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95143189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$15.75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$15.35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31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4500918961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95145334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$7.78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629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09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64142-85F0-4BB5-9199-A297B77FC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5499"/>
            <a:ext cx="9144000" cy="506136"/>
          </a:xfrm>
        </p:spPr>
        <p:txBody>
          <a:bodyPr>
            <a:noAutofit/>
          </a:bodyPr>
          <a:lstStyle/>
          <a:p>
            <a:r>
              <a:rPr lang="en-US" sz="3000" b="1" dirty="0"/>
              <a:t>PO Not Released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C219BB0-6FBD-4902-B52F-946D005DB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501104"/>
              </p:ext>
            </p:extLst>
          </p:nvPr>
        </p:nvGraphicFramePr>
        <p:xfrm>
          <a:off x="3048000" y="170032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2308341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9897436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601523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DN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Delivery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6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4500905317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95145514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27-07-2020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41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4500921544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95146866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02-08-2020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31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4500921544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95147056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01-08-2020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629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4500921958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95147362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06-08-2020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893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50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64142-85F0-4BB5-9199-A297B77FC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5499"/>
            <a:ext cx="9144000" cy="506136"/>
          </a:xfrm>
        </p:spPr>
        <p:txBody>
          <a:bodyPr>
            <a:noAutofit/>
          </a:bodyPr>
          <a:lstStyle/>
          <a:p>
            <a:r>
              <a:rPr lang="en-US" sz="3000" b="1" dirty="0"/>
              <a:t>Material does not exist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C219BB0-6FBD-4902-B52F-946D005DB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82248"/>
              </p:ext>
            </p:extLst>
          </p:nvPr>
        </p:nvGraphicFramePr>
        <p:xfrm>
          <a:off x="3048000" y="1700327"/>
          <a:ext cx="54581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143">
                  <a:extLst>
                    <a:ext uri="{9D8B030D-6E8A-4147-A177-3AD203B41FA5}">
                      <a16:colId xmlns:a16="http://schemas.microsoft.com/office/drawing/2014/main" val="12308341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9897436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601523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DN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6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4500919562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95146591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31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4500912674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95147058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629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68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64142-85F0-4BB5-9199-A297B77FC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5499"/>
            <a:ext cx="9144000" cy="506136"/>
          </a:xfrm>
        </p:spPr>
        <p:txBody>
          <a:bodyPr>
            <a:noAutofit/>
          </a:bodyPr>
          <a:lstStyle/>
          <a:p>
            <a:r>
              <a:rPr lang="en-US" sz="3000" b="1" dirty="0"/>
              <a:t>Packing List Qty Exceeds PO Qty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C219BB0-6FBD-4902-B52F-946D005DB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728642"/>
              </p:ext>
            </p:extLst>
          </p:nvPr>
        </p:nvGraphicFramePr>
        <p:xfrm>
          <a:off x="556591" y="1700327"/>
          <a:ext cx="11224593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287">
                  <a:extLst>
                    <a:ext uri="{9D8B030D-6E8A-4147-A177-3AD203B41FA5}">
                      <a16:colId xmlns:a16="http://schemas.microsoft.com/office/drawing/2014/main" val="1230834105"/>
                    </a:ext>
                  </a:extLst>
                </a:gridCol>
                <a:gridCol w="1630018">
                  <a:extLst>
                    <a:ext uri="{9D8B030D-6E8A-4147-A177-3AD203B41FA5}">
                      <a16:colId xmlns:a16="http://schemas.microsoft.com/office/drawing/2014/main" val="2498974361"/>
                    </a:ext>
                  </a:extLst>
                </a:gridCol>
                <a:gridCol w="7845288">
                  <a:extLst>
                    <a:ext uri="{9D8B030D-6E8A-4147-A177-3AD203B41FA5}">
                      <a16:colId xmlns:a16="http://schemas.microsoft.com/office/drawing/2014/main" val="27601523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DN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6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4500919086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95147197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lines in this PO were processed in a different Sales Order and portal was already updated. New DN No:95146370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41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4500906120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95144273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Invoices 47250 to line 40 but has to be invoiced  as  Line 40- 35182 and Line 50- 12068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31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4500935019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95147962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Duplicate entry. Line item 120 was processed and delivered in 9118053/10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629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59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136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MAS Portal Errors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Dushan Fernando</dc:creator>
  <cp:lastModifiedBy>Dushan Fernando</cp:lastModifiedBy>
  <cp:revision>8</cp:revision>
  <dcterms:created xsi:type="dcterms:W3CDTF">2020-08-11T10:05:18Z</dcterms:created>
  <dcterms:modified xsi:type="dcterms:W3CDTF">2020-08-11T11:51:33Z</dcterms:modified>
</cp:coreProperties>
</file>